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125" d="100"/>
          <a:sy n="125" d="100"/>
        </p:scale>
        <p:origin x="1284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8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68171-3888-4884-B220-45CD0BAC532C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BE789-9AB8-4AA1-B7B7-85C285C67D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539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BBE789-9AB8-4AA1-B7B7-85C285C67DBE}" type="slidenum">
              <a:rPr lang="ko-KR" altLang="en-US" smtClean="0"/>
              <a:t>1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F14475F-2AA9-4B6D-A44A-22826B6F4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59" y="0"/>
            <a:ext cx="513869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8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ABBC3A-5EC0-43D5-9821-9957778F83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0F11390-64B8-4E5D-983A-4EF8AB4F2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C94B549-B1BB-4953-A7E3-854C4E7A2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A8C064-5853-4B81-9209-6C4D670B2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68A12F-234C-437F-A02C-CF81E5860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23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FDEC49-4B82-4D41-B65A-22DBF5C3D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99B4153-C2B3-43F8-8026-3D9D0CB6F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9B211DE-F6AF-46A5-8A2A-6F637FEE5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13649D-B90C-4435-A1D6-0A267D467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87C602-9C7D-4641-BD78-0F743F17C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0418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478D52F-A0B4-4345-9E8C-F7FF2B577A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B079D6-5ADE-4DB8-934D-AEE2F2612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386216-697D-482A-BCD1-750373831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4AE4D26-4A9B-4BC4-9EC0-8AC6686B4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A06E7-F98D-4301-967A-00D77B79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44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3F24DB-AA58-4622-999B-CD5299F1F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EC7ED-B5E3-4820-8708-520607ACA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4D15E2-F4D3-4E56-BD76-9C0EBEC3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8D93538-B0C6-49D1-B828-55054EC6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EE2F8C-F803-4404-85C6-B257E0D82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529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667D57-577B-450C-972F-494A1606A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A84DE31-CA12-4DB0-A197-87E756DC2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8E703D9-BB7D-49F9-B282-980F9EE88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CE4DD2-A3A0-49C4-AC9C-4A095A57C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649600-9BB5-47E8-B302-12898C547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35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F91943-C06E-4119-A635-4057627F2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8976B4-AD58-4D79-BEAC-5F95874BF2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4F1A2EC-A3EC-4F56-BC6D-9217EA967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612B45B-B2A5-4230-8811-5CA3943AB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837F3B-228F-4CBB-81AD-FF51B81D1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211E9D6-FA8A-4BC9-9A82-100CF6EAD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87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736F9D-3A16-420B-8AF4-D560F7DB1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D52321-BE5C-4F6A-B009-E9AE0EEE9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AC4EAF6-9EA2-48AF-B04F-BDDA89772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57E5872-904A-419C-B64C-AA0777258E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81E1E05-A138-426B-9420-4276F6C10B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675896F-9267-43E7-A612-6783DA13F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2350E1A-47D6-4643-BBEA-C332A228C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CAFE1B2-BD9A-406D-833B-80AAAE29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426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193456-D697-4D4A-9870-AA18CA2C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454AD96-CD16-46CF-8657-8E3912884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9635388-A793-4A92-A30C-DBF32AEC6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546F7F4-C598-4F89-AE7D-F2561886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91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5DF6830-5867-4DCF-B425-92A9EF0C8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595A52-3B45-42AF-A580-63E28E8BC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427A657-1F14-43BB-BC99-A37EBACDA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826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5E0D7B-E042-4C5F-B354-4F7DFC3CA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A827F8-727D-4652-957F-4CAF9CD6A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B5D42D-5572-43B5-8256-C22356621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ED6579A-F5AC-4821-8DBF-4B910EB87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1C608FD-B82A-4869-AD3C-AEA0D7068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68F722F-3110-46C3-AC04-E49BC0EA7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8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7921BB-6F64-4E74-B110-07454E3B4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5FA44D-08F2-4C47-B6AC-CFF3A89E88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0F0B9E4-9F2A-421E-9C13-C98DCF746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33C0F93-3B52-4604-A526-5845119F0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C1DA5F-F7F1-47E3-9B6D-D4055CFC6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B5D67D-E5CE-4A3E-A67F-6403A7EC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553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D8C1416-A408-43F6-BD27-BDBEE36BF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93CC7A-6BB1-4850-AF69-FCEC9432F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C4D45C-8172-4AF0-837D-CC5F2D14A0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78BFF-90F6-4C7C-B5AD-D45E5D624529}" type="datetimeFigureOut">
              <a:rPr lang="ko-KR" altLang="en-US" smtClean="0"/>
              <a:t>2026-04-10 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0955DF5-DAB4-4E9B-945B-1A1EA88B8D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5CE084-6843-4E45-AB5A-1DDC0C68B0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1B31F-9995-475E-B69F-C77A50FED6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600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ise.jnu.ac.kr/sites/rise/index.do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channel/UCabf9YAtBdTmPeGmCC1CFNg" TargetMode="External"/><Relationship Id="rId4" Type="http://schemas.openxmlformats.org/officeDocument/2006/relationships/hyperlink" Target="https://www.instagram.com/cnu_ris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64AB85A-CB8A-41ED-8571-C2FFF5CA6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069" y="655320"/>
            <a:ext cx="3854019" cy="620268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1D6FCEB-0176-4F4C-8B91-2F6C9332DE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772" y="655320"/>
            <a:ext cx="2836037" cy="1902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8A6617-F73B-49E0-8C91-F799742C123E}"/>
              </a:ext>
            </a:extLst>
          </p:cNvPr>
          <p:cNvSpPr txBox="1"/>
          <p:nvPr/>
        </p:nvSpPr>
        <p:spPr>
          <a:xfrm>
            <a:off x="7678292" y="2626996"/>
            <a:ext cx="31136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전남 </a:t>
            </a:r>
            <a:r>
              <a:rPr lang="en-US" altLang="ko-KR" sz="1200" dirty="0"/>
              <a:t>RISE </a:t>
            </a:r>
            <a:r>
              <a:rPr lang="ko-KR" altLang="en-US" sz="1200" dirty="0"/>
              <a:t>사업단 </a:t>
            </a:r>
            <a:r>
              <a:rPr lang="en-US" altLang="ko-KR" sz="1200" dirty="0"/>
              <a:t>SPECIAL ISSUE</a:t>
            </a:r>
            <a:endParaRPr lang="ko-KR" alt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9089B1-2E83-444B-AB08-DFE20B38EE67}"/>
              </a:ext>
            </a:extLst>
          </p:cNvPr>
          <p:cNvSpPr txBox="1"/>
          <p:nvPr/>
        </p:nvSpPr>
        <p:spPr>
          <a:xfrm>
            <a:off x="9281523" y="2973013"/>
            <a:ext cx="1738993" cy="642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fontAlgn="base" latinLnBrk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2025 </a:t>
            </a:r>
            <a:r>
              <a:rPr lang="ko-KR" altLang="en-US" sz="12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 </a:t>
            </a:r>
            <a:r>
              <a:rPr lang="en-US" altLang="ko-KR" sz="12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RISE</a:t>
            </a:r>
            <a:r>
              <a:rPr lang="ko-KR" altLang="en-US" sz="12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사업 통합 성과공유회 개최 </a:t>
            </a: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2F5550BA-9427-4B8A-83F5-CF27F951E4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107" y="2936890"/>
            <a:ext cx="1440996" cy="81654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3D4BF3-A978-4DD1-8FF2-2A90460C7342}"/>
              </a:ext>
            </a:extLst>
          </p:cNvPr>
          <p:cNvSpPr txBox="1"/>
          <p:nvPr/>
        </p:nvSpPr>
        <p:spPr>
          <a:xfrm>
            <a:off x="7678291" y="3807321"/>
            <a:ext cx="31136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전남 </a:t>
            </a:r>
            <a:r>
              <a:rPr lang="en-US" altLang="ko-KR" sz="1200" dirty="0"/>
              <a:t>RISE </a:t>
            </a:r>
            <a:r>
              <a:rPr lang="ko-KR" altLang="en-US" sz="1200" dirty="0"/>
              <a:t>사업단</a:t>
            </a:r>
            <a:r>
              <a:rPr lang="en-US" altLang="ko-KR" sz="1200" dirty="0"/>
              <a:t> </a:t>
            </a:r>
            <a:r>
              <a:rPr lang="ko-KR" altLang="en-US" sz="1200" dirty="0"/>
              <a:t>소식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ACA855-61A4-4CC4-8248-81F5095780C2}"/>
              </a:ext>
            </a:extLst>
          </p:cNvPr>
          <p:cNvSpPr txBox="1"/>
          <p:nvPr/>
        </p:nvSpPr>
        <p:spPr>
          <a:xfrm>
            <a:off x="7678291" y="4051662"/>
            <a:ext cx="3980075" cy="26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fontAlgn="base" latinLnBrk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전남대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(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여수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) 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 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RISE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사업단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'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석유화학 위기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' 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인재양성으로 돌파</a:t>
            </a:r>
            <a:endParaRPr lang="ko-KR" altLang="en-US" sz="5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62E9DC-EA34-4174-B159-D20620B72BE6}"/>
              </a:ext>
            </a:extLst>
          </p:cNvPr>
          <p:cNvSpPr txBox="1"/>
          <p:nvPr/>
        </p:nvSpPr>
        <p:spPr>
          <a:xfrm>
            <a:off x="7678291" y="4264631"/>
            <a:ext cx="3980075" cy="26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fontAlgn="base" latinLnBrk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전남대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(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여수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) 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RISE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사업단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지방소멸의 해법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'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문화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'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에서 찾다</a:t>
            </a:r>
            <a:endParaRPr lang="ko-KR" altLang="en-US" sz="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E1C387-EA1F-40F6-B16D-B3552D7F58AE}"/>
              </a:ext>
            </a:extLst>
          </p:cNvPr>
          <p:cNvSpPr txBox="1"/>
          <p:nvPr/>
        </p:nvSpPr>
        <p:spPr>
          <a:xfrm>
            <a:off x="7678291" y="4493840"/>
            <a:ext cx="3980075" cy="261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fontAlgn="base" latinLnBrk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전남대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, 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우주항공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·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방위산업으로 석</a:t>
            </a:r>
            <a:r>
              <a:rPr lang="en-US" altLang="ko-KR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·</a:t>
            </a:r>
            <a:r>
              <a:rPr lang="ko-KR" altLang="en-US" sz="8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박사 및 고용창출 목표</a:t>
            </a:r>
            <a:endParaRPr lang="ko-KR" altLang="en-US" sz="8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85ADB6-FD76-45CC-89C2-A6C682802006}"/>
              </a:ext>
            </a:extLst>
          </p:cNvPr>
          <p:cNvSpPr txBox="1"/>
          <p:nvPr/>
        </p:nvSpPr>
        <p:spPr>
          <a:xfrm>
            <a:off x="3159760" y="187960"/>
            <a:ext cx="218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타사업단 참고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19F692-52E1-4E01-A180-12FE0E6E866B}"/>
              </a:ext>
            </a:extLst>
          </p:cNvPr>
          <p:cNvSpPr txBox="1"/>
          <p:nvPr/>
        </p:nvSpPr>
        <p:spPr>
          <a:xfrm>
            <a:off x="8189323" y="195833"/>
            <a:ext cx="218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전남 </a:t>
            </a:r>
            <a:r>
              <a:rPr lang="en-US" altLang="ko-KR" dirty="0"/>
              <a:t>RISE</a:t>
            </a:r>
            <a:r>
              <a:rPr lang="ko-KR" altLang="en-US" dirty="0"/>
              <a:t>사업단</a:t>
            </a:r>
          </a:p>
        </p:txBody>
      </p:sp>
    </p:spTree>
    <p:extLst>
      <p:ext uri="{BB962C8B-B14F-4D97-AF65-F5344CB8AC3E}">
        <p14:creationId xmlns:p14="http://schemas.microsoft.com/office/powerpoint/2010/main" val="2367101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002E25-1C8F-4709-8803-2BA78C5AF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276" y="0"/>
            <a:ext cx="391979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CE52FE-E7C3-484F-B0FE-BABA07BA3DBE}"/>
              </a:ext>
            </a:extLst>
          </p:cNvPr>
          <p:cNvSpPr txBox="1"/>
          <p:nvPr/>
        </p:nvSpPr>
        <p:spPr>
          <a:xfrm>
            <a:off x="6061537" y="91440"/>
            <a:ext cx="3393281" cy="388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전남 </a:t>
            </a:r>
            <a:r>
              <a:rPr lang="en-US" altLang="ko-KR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RISE</a:t>
            </a: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사업단 </a:t>
            </a:r>
            <a:r>
              <a:rPr lang="en-US" altLang="ko-KR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4</a:t>
            </a: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</a:rPr>
              <a:t>월 주요일정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6C92160-0236-4303-ABB7-58A99A0A1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179474"/>
              </p:ext>
            </p:extLst>
          </p:nvPr>
        </p:nvGraphicFramePr>
        <p:xfrm>
          <a:off x="6166023" y="583679"/>
          <a:ext cx="4502884" cy="1139825"/>
        </p:xfrm>
        <a:graphic>
          <a:graphicData uri="http://schemas.openxmlformats.org/drawingml/2006/table">
            <a:tbl>
              <a:tblPr/>
              <a:tblGrid>
                <a:gridCol w="1396691">
                  <a:extLst>
                    <a:ext uri="{9D8B030D-6E8A-4147-A177-3AD203B41FA5}">
                      <a16:colId xmlns:a16="http://schemas.microsoft.com/office/drawing/2014/main" val="3472249776"/>
                    </a:ext>
                  </a:extLst>
                </a:gridCol>
                <a:gridCol w="3106193">
                  <a:extLst>
                    <a:ext uri="{9D8B030D-6E8A-4147-A177-3AD203B41FA5}">
                      <a16:colId xmlns:a16="http://schemas.microsoft.com/office/drawing/2014/main" val="1582394995"/>
                    </a:ext>
                  </a:extLst>
                </a:gridCol>
              </a:tblGrid>
              <a:tr h="120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일정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프로그램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109089"/>
                  </a:ext>
                </a:extLst>
              </a:tr>
              <a:tr h="120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2026.04.07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우리 동네 지킴이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015726"/>
                  </a:ext>
                </a:extLst>
              </a:tr>
              <a:tr h="120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2026.04.10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외국인 유학생 동아리 운영 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414673"/>
                  </a:ext>
                </a:extLst>
              </a:tr>
              <a:tr h="120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2026.04.28 ~ 04.29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[START-UP BOOSTER] 1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차 초창업기초 교육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832709"/>
                  </a:ext>
                </a:extLst>
              </a:tr>
              <a:tr h="12035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2026.04.29 ~ 07.23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일상 속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AI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활용과 실습 교육프로그램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9525" marR="9525" marT="9525" marB="952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424402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BEB4A281-C23D-4B6C-B932-38B0F22AE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763" y="34305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EEEF1C-446D-45E5-96E8-77998094A917}"/>
              </a:ext>
            </a:extLst>
          </p:cNvPr>
          <p:cNvSpPr txBox="1"/>
          <p:nvPr/>
        </p:nvSpPr>
        <p:spPr>
          <a:xfrm>
            <a:off x="6061537" y="1874203"/>
            <a:ext cx="3393281" cy="388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전남 </a:t>
            </a:r>
            <a:r>
              <a:rPr lang="en-US" altLang="ko-KR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RISE</a:t>
            </a: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사업단 </a:t>
            </a:r>
            <a:r>
              <a:rPr lang="ko-KR" altLang="en-US" sz="1400" dirty="0"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현장 스케치</a:t>
            </a:r>
            <a:r>
              <a:rPr lang="ko-KR" altLang="en-US" sz="1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rPr>
              <a:t> 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4E13EE2-1C1C-476A-822B-16A7A9857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023" y="2413855"/>
            <a:ext cx="2123419" cy="11954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76473A-19C4-4879-B4D7-C4D6850FD235}"/>
              </a:ext>
            </a:extLst>
          </p:cNvPr>
          <p:cNvSpPr txBox="1"/>
          <p:nvPr/>
        </p:nvSpPr>
        <p:spPr>
          <a:xfrm>
            <a:off x="5791200" y="3632846"/>
            <a:ext cx="3009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/>
              <a:t>글로벌 인재 허브센터</a:t>
            </a:r>
            <a:r>
              <a:rPr lang="en-US" altLang="ko-KR" sz="900" dirty="0"/>
              <a:t>’K-Boost </a:t>
            </a:r>
            <a:r>
              <a:rPr lang="ko-KR" altLang="en-US" sz="900" dirty="0"/>
              <a:t>한국어 교실</a:t>
            </a:r>
            <a:r>
              <a:rPr lang="en-US" altLang="ko-KR" sz="900" dirty="0"/>
              <a:t>’(2.23.~2.26.)</a:t>
            </a:r>
            <a:endParaRPr lang="ko-KR" altLang="en-US" sz="900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6AB0ECC-6F2D-4459-9F5A-A5B552384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818" y="3974496"/>
            <a:ext cx="2072624" cy="116688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9CE9F5-B15B-43C0-9A25-1E5BCD76A3D0}"/>
              </a:ext>
            </a:extLst>
          </p:cNvPr>
          <p:cNvSpPr txBox="1"/>
          <p:nvPr/>
        </p:nvSpPr>
        <p:spPr>
          <a:xfrm>
            <a:off x="6047029" y="5201008"/>
            <a:ext cx="24982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/>
              <a:t>글로벌 인재 허브센터</a:t>
            </a:r>
            <a:r>
              <a:rPr lang="en-US" altLang="ko-KR" sz="900" dirty="0"/>
              <a:t>’N-3 </a:t>
            </a:r>
            <a:r>
              <a:rPr lang="ko-KR" altLang="en-US" sz="900" dirty="0"/>
              <a:t>성과공유회</a:t>
            </a:r>
            <a:r>
              <a:rPr lang="en-US" altLang="ko-KR" sz="900" dirty="0"/>
              <a:t>’(1.28.)</a:t>
            </a:r>
            <a:endParaRPr lang="ko-KR" altLang="en-US" sz="900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1A0DDF0-D7DD-448D-AB99-82D0691024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38" y="2413251"/>
            <a:ext cx="2148840" cy="119548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FD60A48-E51E-48A6-AC39-3E833023D815}"/>
              </a:ext>
            </a:extLst>
          </p:cNvPr>
          <p:cNvSpPr txBox="1"/>
          <p:nvPr/>
        </p:nvSpPr>
        <p:spPr>
          <a:xfrm>
            <a:off x="8757920" y="3632846"/>
            <a:ext cx="325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/>
              <a:t>주력 산업혁신 </a:t>
            </a:r>
            <a:r>
              <a:rPr lang="ko-KR" altLang="en-US" sz="900" dirty="0" err="1"/>
              <a:t>챌린지</a:t>
            </a:r>
            <a:r>
              <a:rPr lang="ko-KR" altLang="en-US" sz="900" dirty="0"/>
              <a:t> 스마트항만 인사이트 아카데미</a:t>
            </a:r>
            <a:r>
              <a:rPr lang="en-US" altLang="ko-KR" sz="900" dirty="0"/>
              <a:t>-</a:t>
            </a:r>
            <a:r>
              <a:rPr lang="ko-KR" altLang="en-US" sz="900" dirty="0"/>
              <a:t>글로벌 현장</a:t>
            </a:r>
            <a:r>
              <a:rPr lang="en-US" altLang="ko-KR" sz="900" dirty="0"/>
              <a:t>(</a:t>
            </a:r>
            <a:r>
              <a:rPr lang="ko-KR" altLang="en-US" sz="900" dirty="0"/>
              <a:t>중국</a:t>
            </a:r>
            <a:r>
              <a:rPr lang="en-US" altLang="ko-KR" sz="900" dirty="0"/>
              <a:t>) </a:t>
            </a:r>
            <a:r>
              <a:rPr lang="ko-KR" altLang="en-US" sz="900" dirty="0"/>
              <a:t>트랙 프로그램</a:t>
            </a:r>
            <a:r>
              <a:rPr lang="en-US" altLang="ko-KR" sz="900" dirty="0"/>
              <a:t>’(1.19.~1.21.)</a:t>
            </a:r>
            <a:endParaRPr lang="ko-KR" altLang="en-US" sz="9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FA81323B-754D-4B6C-986F-869F421B5D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39" y="4007444"/>
            <a:ext cx="2148839" cy="11339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19F4C19-B9BF-4845-9980-12E967816B23}"/>
              </a:ext>
            </a:extLst>
          </p:cNvPr>
          <p:cNvSpPr txBox="1"/>
          <p:nvPr/>
        </p:nvSpPr>
        <p:spPr>
          <a:xfrm>
            <a:off x="9059137" y="5201008"/>
            <a:ext cx="2498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2025</a:t>
            </a:r>
            <a:r>
              <a:rPr lang="ko-KR" altLang="en-US" sz="900" dirty="0"/>
              <a:t>년 전남대학교</a:t>
            </a:r>
            <a:r>
              <a:rPr lang="en-US" altLang="ko-KR" sz="900" dirty="0"/>
              <a:t>(</a:t>
            </a:r>
            <a:r>
              <a:rPr lang="ko-KR" altLang="en-US" sz="900" dirty="0"/>
              <a:t>여수</a:t>
            </a:r>
            <a:r>
              <a:rPr lang="en-US" altLang="ko-KR" sz="900" dirty="0"/>
              <a:t>) </a:t>
            </a:r>
            <a:r>
              <a:rPr lang="ko-KR" altLang="en-US" sz="900" dirty="0"/>
              <a:t>전남 </a:t>
            </a:r>
            <a:r>
              <a:rPr lang="en-US" altLang="ko-KR" sz="900" dirty="0"/>
              <a:t>RISE</a:t>
            </a:r>
            <a:r>
              <a:rPr lang="ko-KR" altLang="en-US" sz="900" dirty="0"/>
              <a:t>사업 통합 성과공유회 </a:t>
            </a:r>
            <a:r>
              <a:rPr lang="en-US" altLang="ko-KR" sz="900" dirty="0"/>
              <a:t>(2.23.)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368519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D6C4150-1159-492D-917A-41D4C1200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92" y="1963878"/>
            <a:ext cx="4390128" cy="11239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6F9174-AC8F-490F-8C7B-33C7EF71E1FF}"/>
              </a:ext>
            </a:extLst>
          </p:cNvPr>
          <p:cNvSpPr txBox="1"/>
          <p:nvPr/>
        </p:nvSpPr>
        <p:spPr>
          <a:xfrm>
            <a:off x="5740400" y="2011662"/>
            <a:ext cx="640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홈페이지 </a:t>
            </a:r>
            <a:r>
              <a:rPr lang="en-US" altLang="ko-KR" sz="1400" dirty="0"/>
              <a:t>: </a:t>
            </a:r>
            <a:r>
              <a:rPr lang="en-US" altLang="ko-KR" sz="1400" dirty="0">
                <a:hlinkClick r:id="rId3"/>
              </a:rPr>
              <a:t>https://rise.jnu.ac.kr/sites/rise/index.do</a:t>
            </a:r>
            <a:endParaRPr lang="en-US" altLang="ko-KR" sz="1400" dirty="0"/>
          </a:p>
          <a:p>
            <a:r>
              <a:rPr lang="ko-KR" altLang="en-US" sz="1400" dirty="0"/>
              <a:t>인스타 </a:t>
            </a:r>
            <a:r>
              <a:rPr lang="en-US" altLang="ko-KR" sz="1400" dirty="0"/>
              <a:t>: </a:t>
            </a:r>
            <a:r>
              <a:rPr lang="en-US" altLang="ko-KR" sz="1400" dirty="0">
                <a:hlinkClick r:id="rId4"/>
              </a:rPr>
              <a:t>https://www.instagram.com/cnu_rise/</a:t>
            </a:r>
            <a:endParaRPr lang="en-US" altLang="ko-KR" sz="1400" dirty="0"/>
          </a:p>
          <a:p>
            <a:r>
              <a:rPr lang="ko-KR" altLang="en-US" sz="1400" dirty="0"/>
              <a:t>유튜브 </a:t>
            </a:r>
            <a:r>
              <a:rPr lang="en-US" altLang="ko-KR" sz="1400" dirty="0"/>
              <a:t>:  </a:t>
            </a:r>
            <a:r>
              <a:rPr lang="en-US" altLang="ko-KR" sz="1400" dirty="0">
                <a:hlinkClick r:id="rId5"/>
              </a:rPr>
              <a:t>https://www.youtube.com/channel/UCabf9YAtBdTmPeGmCC1CFNg</a:t>
            </a:r>
            <a:r>
              <a:rPr lang="en-US" altLang="ko-KR" sz="1400" dirty="0"/>
              <a:t> </a:t>
            </a:r>
            <a:endParaRPr lang="ko-KR" altLang="en-US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9D4332-DE15-448C-999C-A598857EE5FD}"/>
              </a:ext>
            </a:extLst>
          </p:cNvPr>
          <p:cNvSpPr txBox="1"/>
          <p:nvPr/>
        </p:nvSpPr>
        <p:spPr>
          <a:xfrm>
            <a:off x="5740400" y="2905780"/>
            <a:ext cx="577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전남 </a:t>
            </a:r>
            <a:r>
              <a:rPr lang="en-US" altLang="ko-KR" sz="1400" dirty="0"/>
              <a:t>RISE</a:t>
            </a:r>
            <a:r>
              <a:rPr lang="ko-KR" altLang="en-US" sz="1400" dirty="0"/>
              <a:t>사업단 </a:t>
            </a:r>
            <a:r>
              <a:rPr lang="en-US" altLang="ko-KR" sz="1400" dirty="0"/>
              <a:t>|</a:t>
            </a:r>
            <a:r>
              <a:rPr lang="ko-KR" altLang="en-US" sz="1400" dirty="0"/>
              <a:t> 전화</a:t>
            </a:r>
            <a:r>
              <a:rPr lang="en-US" altLang="ko-KR" sz="1400" dirty="0"/>
              <a:t>: 061) 659-7822, 7826</a:t>
            </a:r>
          </a:p>
          <a:p>
            <a:r>
              <a:rPr lang="en-US" altLang="ko-KR" sz="1400" dirty="0"/>
              <a:t>59626 </a:t>
            </a:r>
            <a:r>
              <a:rPr lang="ko-KR" altLang="en-US" sz="1400" dirty="0"/>
              <a:t>전라남도 여수시 대학로 </a:t>
            </a:r>
            <a:r>
              <a:rPr lang="en-US" altLang="ko-KR" sz="1400" dirty="0"/>
              <a:t>50 </a:t>
            </a:r>
            <a:r>
              <a:rPr lang="ko-KR" altLang="en-US" sz="1400" dirty="0"/>
              <a:t>산학연구관 전남 </a:t>
            </a:r>
            <a:r>
              <a:rPr lang="en-US" altLang="ko-KR" sz="1400" dirty="0"/>
              <a:t>RISE</a:t>
            </a:r>
            <a:r>
              <a:rPr lang="ko-KR" altLang="en-US" sz="1400" dirty="0"/>
              <a:t>사업단 </a:t>
            </a:r>
            <a:r>
              <a:rPr lang="en-US" altLang="ko-KR" sz="1400" dirty="0"/>
              <a:t>213</a:t>
            </a:r>
            <a:r>
              <a:rPr lang="ko-KR" altLang="en-US" sz="1400" dirty="0"/>
              <a:t>호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57652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227</Words>
  <Application>Microsoft Office PowerPoint</Application>
  <PresentationFormat>와이드스크린</PresentationFormat>
  <Paragraphs>30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함초롬바탕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이수아</dc:creator>
  <cp:lastModifiedBy>이수아</cp:lastModifiedBy>
  <cp:revision>9</cp:revision>
  <dcterms:created xsi:type="dcterms:W3CDTF">2026-04-10T00:57:06Z</dcterms:created>
  <dcterms:modified xsi:type="dcterms:W3CDTF">2026-04-10T05:50:49Z</dcterms:modified>
</cp:coreProperties>
</file>